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64" autoAdjust="0"/>
  </p:normalViewPr>
  <p:slideViewPr>
    <p:cSldViewPr snapToGrid="0">
      <p:cViewPr varScale="1">
        <p:scale>
          <a:sx n="73" d="100"/>
          <a:sy n="73" d="100"/>
        </p:scale>
        <p:origin x="3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93BB9-8208-4B27-93D5-5119DCDC6884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DFCD0-AE01-4F42-8327-837D2C1D99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09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DFCD0-AE01-4F42-8327-837D2C1D995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70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/>
              <a:t>The common wasp or German Wasp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DFCD0-AE01-4F42-8327-837D2C1D995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532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/>
              <a:t>A Horse Fly succumbs as victim to the wasp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DFCD0-AE01-4F42-8327-837D2C1D995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588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/>
              <a:t>Wasps may become a food source for other insect, Here a European Hornet has captured a common wasp.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DFCD0-AE01-4F42-8327-837D2C1D995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558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/>
              <a:t>Wasps on the exterior of their paper nest (wood pulp)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DFCD0-AE01-4F42-8327-837D2C1D995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113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/>
              <a:t>They will utilise any item they find to make their nest(home)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DFCD0-AE01-4F42-8327-837D2C1D995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0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/>
              <a:t>The smooth sting of the </a:t>
            </a:r>
            <a:r>
              <a:rPr lang="en-GB" dirty="0" err="1"/>
              <a:t>Tarantular</a:t>
            </a:r>
            <a:r>
              <a:rPr lang="en-GB" dirty="0"/>
              <a:t> Hawk (genus </a:t>
            </a:r>
            <a:r>
              <a:rPr lang="en-GB" dirty="0" err="1"/>
              <a:t>pepsis</a:t>
            </a:r>
            <a:r>
              <a:rPr lang="en-GB" dirty="0"/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DFCD0-AE01-4F42-8327-837D2C1D995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846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/>
              <a:t>The European Hornet (Vespa </a:t>
            </a:r>
            <a:r>
              <a:rPr lang="en-GB" dirty="0" err="1"/>
              <a:t>Crabro</a:t>
            </a:r>
            <a:r>
              <a:rPr lang="en-GB" dirty="0"/>
              <a:t>) shares similar colouration and pattern similar to other social wasps.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DFCD0-AE01-4F42-8327-837D2C1D995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377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/>
              <a:t>Wasps are constantly maintaining their nest, if it get too hot inside they will form a chain to move air with their wings to cool the nest.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DFCD0-AE01-4F42-8327-837D2C1D995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705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/>
              <a:t>Tarantula Hawks wasps have the most painful sting in the wasp world..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3DFCD0-AE01-4F42-8327-837D2C1D995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44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46B81-ABF3-462F-A955-C05F696E3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CEC98-3770-4669-8A02-154584F25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52F58-8D52-46F9-8E50-14951A016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914D6-B052-4D3E-B47B-5AF07705A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DAD30-49E2-4A2F-9E6E-1B8C8D5AB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761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D2F5D-D8EE-4CB8-AE5C-2127659E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47BBD-B52C-471E-8F56-B1262E8C3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685EE-7991-4F1D-80E9-230A46D66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DBF49-5C20-4ACD-9395-E0D0EB5A3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B7FE6-6E72-4A18-9E6B-796B1E95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601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2AD2F-94AE-4A61-AE42-8637A7E24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45114-9F2E-475C-AD48-5F2DDEFE3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4B576-F96C-493A-92B1-AEAD9382E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3BA7F-9016-4A83-B958-DBCBC1E28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FA246-4EC3-499A-AFCE-F85B1E0AC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167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1B4A7-E6F3-4EB3-8F22-1E6FCD88C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D13AD-D936-4891-BFC6-359FF85407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401537-80A4-49AA-A9E3-D4D43D830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6F99AF-C302-4CE4-AEEA-420EF1D96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39E17D-D2F7-40AE-995B-381CC0C1E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14802-6EBE-4053-ADFC-ED0C7FC3E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087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9D047-BA66-4A3B-8B12-D29BF2731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5800B-838C-4381-A521-248F9EE0C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5E7517-6A67-43FA-805E-20B5EE277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16084E-9A2D-4206-AAB0-C6A4A43AE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036883-5687-4285-A4CF-3E3A01B13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268EFB-CD77-473C-A47B-E501A9C1B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6A84F-2562-4AD9-A453-40E60247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1ECF09-BE80-492D-B8A7-A78BEB7B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29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D68F4-5512-40F1-AE27-1131D6D65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C0C493-3749-44A0-90D9-DF872613E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9B3E63-C9C6-472F-9D6C-C7A03ECA8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53E1E-93B3-42ED-AE2E-49F8957F2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70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BAED59-CCAE-4576-B110-BAFAC748F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A9CF5F-8211-4CF2-BA9F-3BAC44FBC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3A4A8-E767-4D02-B409-3829BE4A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853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CF908-6E25-4878-95FC-6A2F2E873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CEEFC-C55E-4F1E-AEEB-F6E56F426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A2E91-CF63-4666-8CDF-23712420AF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14A69-C3D7-4485-B0A9-6FAB65ABB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A9B66E-F4CD-45D5-BE31-17EDEB1F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82D4EE-91BE-4D80-91F1-E11EF1507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60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9F1FB-398F-45C5-876F-35A5F5D46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3ED64-4245-45F8-A372-0D5E8A8AEE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A3924-40B0-48BE-9D31-8E2C47E07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92C87-A63B-4499-9DFD-13F6BF060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A5421-3849-4EB7-9713-C014EE430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ED278D-75E8-455E-870C-875BCCF3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717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C8968-96E5-4E4A-A27E-C98869C44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F4B57B-AE94-4DA0-866F-5047C6ABFD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1694B-409B-4C78-B92C-0073786DD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EF732-D18E-49F2-A677-A7C8FE95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1736E-E8B6-46A1-B31A-E35D134F1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016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306925-CA69-4E37-A4C2-815299425E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1DC9B5-8EA8-4B01-8BA3-92C750F13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56D68-F8F9-4DE7-ADA4-EA8D6F050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6F1B4-BFB2-4BB2-A5BB-A8761B8EF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947DC-99EC-4521-A34D-0F17079DF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039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CDA1AA-0BB9-41DD-BE40-A678B0C74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9345AE-00A3-4E08-9875-8878F2518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553AF-71E6-49F0-9237-3A62F9B9C9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A7D5F-B7BA-4AB5-8890-58EEC0698BAC}" type="datetimeFigureOut">
              <a:rPr lang="en-GB" smtClean="0"/>
              <a:t>06/09/2021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32305-04CD-485B-94EC-C7312C4A1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B59C7-FE01-4830-BFDF-370FB5149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1BF92-AF3A-4BD1-AF14-6EFECC96F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3F20C-A240-4DA3-A144-6BD0FAC8A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/>
          </a:bodyPr>
          <a:lstStyle/>
          <a:p>
            <a:pPr algn="l"/>
            <a:r>
              <a:rPr lang="en-GB" sz="5400"/>
              <a:t>The WEE Beasties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Vespula vulgaris (common wasp); portrait, depicting the characteristic facial markings.">
            <a:extLst>
              <a:ext uri="{FF2B5EF4-FFF2-40B4-BE49-F238E27FC236}">
                <a16:creationId xmlns:a16="http://schemas.microsoft.com/office/drawing/2014/main" id="{22CAAA80-ECF9-409A-AC00-112D21C4487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" r="3704" b="-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847181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91289C-2DE6-414B-AB7A-CCF221D4623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553" y="404108"/>
            <a:ext cx="10104894" cy="574849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D0F3BC6-4894-453E-86FE-25D7A017FE2E}"/>
              </a:ext>
            </a:extLst>
          </p:cNvPr>
          <p:cNvSpPr txBox="1"/>
          <p:nvPr/>
        </p:nvSpPr>
        <p:spPr>
          <a:xfrm>
            <a:off x="3046912" y="6239300"/>
            <a:ext cx="6093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Location of Wasp throughout the world</a:t>
            </a:r>
          </a:p>
        </p:txBody>
      </p:sp>
    </p:spTree>
    <p:extLst>
      <p:ext uri="{BB962C8B-B14F-4D97-AF65-F5344CB8AC3E}">
        <p14:creationId xmlns:p14="http://schemas.microsoft.com/office/powerpoint/2010/main" val="2097845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8B7579D-29F9-4AF7-826F-57BD816CF18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495" y="127861"/>
            <a:ext cx="9051010" cy="66022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96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A92114-1F90-47D0-A653-E22130988B1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592" y="912812"/>
            <a:ext cx="7138816" cy="5032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1981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7E628F-E80D-440F-86DD-2392F015F14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632" y="890708"/>
            <a:ext cx="7882735" cy="50765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283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0D0F0E-BF3E-4AC2-BE54-121F7EF3E4F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358" y="1061189"/>
            <a:ext cx="7433284" cy="47356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0097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NHM Treasures Entymology C">
            <a:extLst>
              <a:ext uri="{FF2B5EF4-FFF2-40B4-BE49-F238E27FC236}">
                <a16:creationId xmlns:a16="http://schemas.microsoft.com/office/drawing/2014/main" id="{F298389E-8AF0-4C6A-8736-E806637AB0D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481" y="410705"/>
            <a:ext cx="8803037" cy="6036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641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5959E7-D2F8-4960-8BDD-B47818550B8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451" y="716796"/>
            <a:ext cx="8245098" cy="5424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8728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B8A3EA4-939B-4180-86C2-93A2A52633A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498" y="662552"/>
            <a:ext cx="9113003" cy="5532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127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4C444C5-939F-449A-89D3-BF2ECAADCCC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4" r="7269"/>
          <a:stretch/>
        </p:blipFill>
        <p:spPr bwMode="auto">
          <a:xfrm>
            <a:off x="2182678" y="964769"/>
            <a:ext cx="7826644" cy="49284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2952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128DB7-6141-4087-ACA6-4110A2C360F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722" y="670302"/>
            <a:ext cx="8632555" cy="5517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7739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152</Words>
  <Application>Microsoft Office PowerPoint</Application>
  <PresentationFormat>Widescreen</PresentationFormat>
  <Paragraphs>21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The WEE Beasties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WEE Beasties</dc:title>
  <dc:creator>Martin Dickinson</dc:creator>
  <cp:lastModifiedBy>Martin Dickinson</cp:lastModifiedBy>
  <cp:revision>2</cp:revision>
  <dcterms:created xsi:type="dcterms:W3CDTF">2021-09-06T00:22:32Z</dcterms:created>
  <dcterms:modified xsi:type="dcterms:W3CDTF">2021-09-06T01:23:11Z</dcterms:modified>
</cp:coreProperties>
</file>